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28B"/>
    <a:srgbClr val="FA75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>
        <p:scale>
          <a:sx n="103" d="100"/>
          <a:sy n="103" d="100"/>
        </p:scale>
        <p:origin x="2128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42134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89956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31529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364258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908001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95155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814312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67617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881029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68693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89549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80391D-B484-4240-9812-29E388E25D7E}" type="datetimeFigureOut">
              <a:rPr lang="en-MX" smtClean="0"/>
              <a:t>27/03/24</a:t>
            </a:fld>
            <a:endParaRPr lang="en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A310EB-3EAD-784D-A16A-D9F14A3FF118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06702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2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6B9C22EF-5D16-6B1B-CA79-B95F846E9986}"/>
              </a:ext>
            </a:extLst>
          </p:cNvPr>
          <p:cNvSpPr/>
          <p:nvPr/>
        </p:nvSpPr>
        <p:spPr>
          <a:xfrm>
            <a:off x="480744" y="471110"/>
            <a:ext cx="9096898" cy="6768425"/>
          </a:xfrm>
          <a:prstGeom prst="rect">
            <a:avLst/>
          </a:prstGeom>
          <a:solidFill>
            <a:schemeClr val="bg1"/>
          </a:solidFill>
          <a:ln w="28575" cmpd="dbl">
            <a:solidFill>
              <a:srgbClr val="FA75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X" sz="2000" dirty="0"/>
          </a:p>
        </p:txBody>
      </p:sp>
      <p:sp>
        <p:nvSpPr>
          <p:cNvPr id="45" name="Google Shape;54;p13">
            <a:extLst>
              <a:ext uri="{FF2B5EF4-FFF2-40B4-BE49-F238E27FC236}">
                <a16:creationId xmlns:a16="http://schemas.microsoft.com/office/drawing/2014/main" id="{927954A2-135F-F1A5-9A9B-C222C6EA8CFD}"/>
              </a:ext>
            </a:extLst>
          </p:cNvPr>
          <p:cNvSpPr txBox="1"/>
          <p:nvPr/>
        </p:nvSpPr>
        <p:spPr>
          <a:xfrm>
            <a:off x="3139840" y="1954788"/>
            <a:ext cx="3778715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>
                <a:latin typeface="Arial" panose="020B0604020202020204" pitchFamily="34" charset="0"/>
                <a:ea typeface="Lexend Deca"/>
                <a:cs typeface="Arial" panose="020B0604020202020204" pitchFamily="34" charset="0"/>
                <a:sym typeface="Lexend Deca"/>
              </a:rPr>
              <a:t>Otorga el presente </a:t>
            </a:r>
            <a:endParaRPr sz="2000" dirty="0">
              <a:latin typeface="Arial" panose="020B0604020202020204" pitchFamily="34" charset="0"/>
              <a:ea typeface="Lexend Deca"/>
              <a:cs typeface="Arial" panose="020B0604020202020204" pitchFamily="34" charset="0"/>
              <a:sym typeface="Lexend Deca"/>
            </a:endParaRPr>
          </a:p>
        </p:txBody>
      </p:sp>
      <p:sp>
        <p:nvSpPr>
          <p:cNvPr id="46" name="Google Shape;55;p13">
            <a:extLst>
              <a:ext uri="{FF2B5EF4-FFF2-40B4-BE49-F238E27FC236}">
                <a16:creationId xmlns:a16="http://schemas.microsoft.com/office/drawing/2014/main" id="{2345B1B4-7ADE-52BC-B672-CC21F81E2E95}"/>
              </a:ext>
            </a:extLst>
          </p:cNvPr>
          <p:cNvSpPr txBox="1"/>
          <p:nvPr/>
        </p:nvSpPr>
        <p:spPr>
          <a:xfrm>
            <a:off x="827813" y="2378016"/>
            <a:ext cx="8284716" cy="1200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6600" b="1" dirty="0">
                <a:solidFill>
                  <a:srgbClr val="FA752F"/>
                </a:solidFill>
                <a:latin typeface="Latha" panose="020B0604020202020204" pitchFamily="34" charset="0"/>
                <a:ea typeface="Verdana" panose="020B0604030504040204" pitchFamily="34" charset="0"/>
                <a:cs typeface="Latha" panose="020B0604020202020204" pitchFamily="34" charset="0"/>
                <a:sym typeface="Times New Roman"/>
              </a:rPr>
              <a:t>RECONOCIMIENTO</a:t>
            </a:r>
            <a:endParaRPr sz="8000" b="1" dirty="0">
              <a:solidFill>
                <a:srgbClr val="FA752F"/>
              </a:solidFill>
              <a:latin typeface="Latha" panose="020B0604020202020204" pitchFamily="34" charset="0"/>
              <a:ea typeface="Verdana" panose="020B0604030504040204" pitchFamily="34" charset="0"/>
              <a:cs typeface="Latha" panose="020B0604020202020204" pitchFamily="34" charset="0"/>
              <a:sym typeface="Times New Roman"/>
            </a:endParaRPr>
          </a:p>
        </p:txBody>
      </p:sp>
      <p:sp>
        <p:nvSpPr>
          <p:cNvPr id="47" name="Google Shape;56;p13">
            <a:extLst>
              <a:ext uri="{FF2B5EF4-FFF2-40B4-BE49-F238E27FC236}">
                <a16:creationId xmlns:a16="http://schemas.microsoft.com/office/drawing/2014/main" id="{A966A296-3712-F6E5-8CFD-D28B2A2B110A}"/>
              </a:ext>
            </a:extLst>
          </p:cNvPr>
          <p:cNvSpPr txBox="1"/>
          <p:nvPr/>
        </p:nvSpPr>
        <p:spPr>
          <a:xfrm>
            <a:off x="4636007" y="3362911"/>
            <a:ext cx="786384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>
                <a:latin typeface="Arial" panose="020B0604020202020204" pitchFamily="34" charset="0"/>
                <a:ea typeface="Lexend Deca"/>
                <a:cs typeface="Arial" panose="020B0604020202020204" pitchFamily="34" charset="0"/>
                <a:sym typeface="Lexend Deca"/>
              </a:rPr>
              <a:t>a</a:t>
            </a:r>
            <a:endParaRPr sz="2000" dirty="0">
              <a:latin typeface="Arial" panose="020B0604020202020204" pitchFamily="34" charset="0"/>
              <a:ea typeface="Lexend Deca"/>
              <a:cs typeface="Arial" panose="020B0604020202020204" pitchFamily="34" charset="0"/>
              <a:sym typeface="Lexend Deca"/>
            </a:endParaRPr>
          </a:p>
        </p:txBody>
      </p:sp>
      <p:sp>
        <p:nvSpPr>
          <p:cNvPr id="48" name="Google Shape;57;p13">
            <a:extLst>
              <a:ext uri="{FF2B5EF4-FFF2-40B4-BE49-F238E27FC236}">
                <a16:creationId xmlns:a16="http://schemas.microsoft.com/office/drawing/2014/main" id="{ED0CC50F-A97F-BB8A-DEE8-B431275087F2}"/>
              </a:ext>
            </a:extLst>
          </p:cNvPr>
          <p:cNvSpPr txBox="1"/>
          <p:nvPr/>
        </p:nvSpPr>
        <p:spPr>
          <a:xfrm>
            <a:off x="458538" y="3754749"/>
            <a:ext cx="9141314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600" dirty="0">
                <a:solidFill>
                  <a:srgbClr val="33328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Lexend Deca"/>
              </a:rPr>
              <a:t>[Nombre del colaborador(a)]</a:t>
            </a:r>
            <a:endParaRPr sz="3600" dirty="0">
              <a:solidFill>
                <a:srgbClr val="33328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  <a:sym typeface="Lexend Deca"/>
            </a:endParaRPr>
          </a:p>
        </p:txBody>
      </p:sp>
      <p:sp>
        <p:nvSpPr>
          <p:cNvPr id="49" name="Google Shape;58;p13">
            <a:extLst>
              <a:ext uri="{FF2B5EF4-FFF2-40B4-BE49-F238E27FC236}">
                <a16:creationId xmlns:a16="http://schemas.microsoft.com/office/drawing/2014/main" id="{FB88D98F-18F1-90E9-95AC-C6DF6A8CB6CF}"/>
              </a:ext>
            </a:extLst>
          </p:cNvPr>
          <p:cNvSpPr txBox="1"/>
          <p:nvPr/>
        </p:nvSpPr>
        <p:spPr>
          <a:xfrm>
            <a:off x="1786672" y="4515694"/>
            <a:ext cx="6533687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excepcional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lealtad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dedicación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hacia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rgbClr val="33328B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dirty="0" err="1">
                <a:solidFill>
                  <a:srgbClr val="33328B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nombre</a:t>
            </a:r>
            <a:r>
              <a:rPr lang="en-US" sz="1400" dirty="0">
                <a:solidFill>
                  <a:srgbClr val="33328B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400" b="0" i="0" dirty="0" err="1">
                <a:solidFill>
                  <a:srgbClr val="33328B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1400" b="0" i="0" dirty="0">
                <a:solidFill>
                  <a:srgbClr val="33328B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],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así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valioso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tiempo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esfuerzo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invertidos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a lo largo de </a:t>
            </a:r>
            <a:r>
              <a:rPr lang="en-US" sz="1400" b="0" i="0" dirty="0">
                <a:solidFill>
                  <a:srgbClr val="33328B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b="0" i="0" dirty="0" err="1">
                <a:solidFill>
                  <a:srgbClr val="33328B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1400" b="0" i="0" dirty="0">
                <a:solidFill>
                  <a:srgbClr val="33328B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400" b="0" i="0" dirty="0" err="1">
                <a:solidFill>
                  <a:srgbClr val="33328B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Años</a:t>
            </a:r>
            <a:r>
              <a:rPr lang="en-US" sz="1400" b="0" i="0" dirty="0">
                <a:solidFill>
                  <a:srgbClr val="33328B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años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servicio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queremos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expresar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nuestro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más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sincero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agradecimiento</a:t>
            </a:r>
            <a:r>
              <a:rPr lang="en-US" sz="14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400" dirty="0">
              <a:latin typeface="Arial" panose="020B0604020202020204" pitchFamily="34" charset="0"/>
              <a:ea typeface="Lexend Deca"/>
              <a:cs typeface="Arial" panose="020B0604020202020204" pitchFamily="34" charset="0"/>
              <a:sym typeface="Lexend Deca"/>
            </a:endParaRPr>
          </a:p>
        </p:txBody>
      </p:sp>
      <p:grpSp>
        <p:nvGrpSpPr>
          <p:cNvPr id="50" name="Google Shape;59;p13">
            <a:extLst>
              <a:ext uri="{FF2B5EF4-FFF2-40B4-BE49-F238E27FC236}">
                <a16:creationId xmlns:a16="http://schemas.microsoft.com/office/drawing/2014/main" id="{2108A166-6B0E-83AE-76C7-18E7974F2E42}"/>
              </a:ext>
            </a:extLst>
          </p:cNvPr>
          <p:cNvGrpSpPr/>
          <p:nvPr/>
        </p:nvGrpSpPr>
        <p:grpSpPr>
          <a:xfrm>
            <a:off x="2669134" y="6149027"/>
            <a:ext cx="4702886" cy="763130"/>
            <a:chOff x="2374200" y="4483001"/>
            <a:chExt cx="4515858" cy="878375"/>
          </a:xfrm>
        </p:grpSpPr>
        <p:sp>
          <p:nvSpPr>
            <p:cNvPr id="51" name="Google Shape;60;p13">
              <a:extLst>
                <a:ext uri="{FF2B5EF4-FFF2-40B4-BE49-F238E27FC236}">
                  <a16:creationId xmlns:a16="http://schemas.microsoft.com/office/drawing/2014/main" id="{E07490A0-94C6-B8F1-2381-D0DF42B3F702}"/>
                </a:ext>
              </a:extLst>
            </p:cNvPr>
            <p:cNvSpPr txBox="1"/>
            <p:nvPr/>
          </p:nvSpPr>
          <p:spPr>
            <a:xfrm>
              <a:off x="2437458" y="4511200"/>
              <a:ext cx="4452600" cy="8501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200" b="1" dirty="0">
                  <a:solidFill>
                    <a:srgbClr val="33328B"/>
                  </a:solidFill>
                  <a:latin typeface="Arial" panose="020B0604020202020204" pitchFamily="34" charset="0"/>
                  <a:ea typeface="Lexend Deca"/>
                  <a:cs typeface="Arial" panose="020B0604020202020204" pitchFamily="34" charset="0"/>
                  <a:sym typeface="Lexend Deca"/>
                </a:rPr>
                <a:t>[Tu</a:t>
              </a:r>
              <a:r>
                <a:rPr lang="es" sz="900" b="1" dirty="0">
                  <a:solidFill>
                    <a:srgbClr val="33328B"/>
                  </a:solidFill>
                  <a:latin typeface="Arial" panose="020B0604020202020204" pitchFamily="34" charset="0"/>
                  <a:ea typeface="Lexend Deca"/>
                  <a:cs typeface="Arial" panose="020B0604020202020204" pitchFamily="34" charset="0"/>
                  <a:sym typeface="Lexend Deca"/>
                </a:rPr>
                <a:t> </a:t>
              </a:r>
              <a:r>
                <a:rPr lang="es" sz="1200" b="1" dirty="0">
                  <a:solidFill>
                    <a:srgbClr val="33328B"/>
                  </a:solidFill>
                  <a:latin typeface="Arial" panose="020B0604020202020204" pitchFamily="34" charset="0"/>
                  <a:ea typeface="Lexend Deca"/>
                  <a:cs typeface="Arial" panose="020B0604020202020204" pitchFamily="34" charset="0"/>
                  <a:sym typeface="Lexend Deca"/>
                </a:rPr>
                <a:t>nombre completo]</a:t>
              </a:r>
              <a:endParaRPr sz="1200" b="1" dirty="0">
                <a:solidFill>
                  <a:srgbClr val="33328B"/>
                </a:solidFill>
                <a:latin typeface="Arial" panose="020B0604020202020204" pitchFamily="34" charset="0"/>
                <a:ea typeface="Lexend Deca"/>
                <a:cs typeface="Arial" panose="020B0604020202020204" pitchFamily="34" charset="0"/>
                <a:sym typeface="Lexend Deca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200" dirty="0">
                  <a:solidFill>
                    <a:srgbClr val="33328B"/>
                  </a:solidFill>
                  <a:latin typeface="Arial" panose="020B0604020202020204" pitchFamily="34" charset="0"/>
                  <a:ea typeface="Lexend Deca"/>
                  <a:cs typeface="Arial" panose="020B0604020202020204" pitchFamily="34" charset="0"/>
                  <a:sym typeface="Lexend Deca"/>
                </a:rPr>
                <a:t>[Cargo o puesto que desempeñas en la empresa]</a:t>
              </a:r>
              <a:endParaRPr sz="1200" dirty="0">
                <a:solidFill>
                  <a:srgbClr val="33328B"/>
                </a:solidFill>
                <a:latin typeface="Arial" panose="020B0604020202020204" pitchFamily="34" charset="0"/>
                <a:ea typeface="Lexend Deca"/>
                <a:cs typeface="Arial" panose="020B0604020202020204" pitchFamily="34" charset="0"/>
                <a:sym typeface="Lexend Deca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200" dirty="0">
                  <a:solidFill>
                    <a:srgbClr val="33328B"/>
                  </a:solidFill>
                  <a:latin typeface="Arial" panose="020B0604020202020204" pitchFamily="34" charset="0"/>
                  <a:ea typeface="Lexend Deca"/>
                  <a:cs typeface="Arial" panose="020B0604020202020204" pitchFamily="34" charset="0"/>
                  <a:sym typeface="Lexend Deca"/>
                </a:rPr>
                <a:t>[Nombre de la empresa]</a:t>
              </a:r>
              <a:endParaRPr sz="1200" dirty="0">
                <a:solidFill>
                  <a:srgbClr val="3332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Google Shape;61;p13">
              <a:extLst>
                <a:ext uri="{FF2B5EF4-FFF2-40B4-BE49-F238E27FC236}">
                  <a16:creationId xmlns:a16="http://schemas.microsoft.com/office/drawing/2014/main" id="{13E4006B-2099-79EE-D636-311EE9196B5B}"/>
                </a:ext>
              </a:extLst>
            </p:cNvPr>
            <p:cNvCxnSpPr>
              <a:cxnSpLocks/>
            </p:cNvCxnSpPr>
            <p:nvPr/>
          </p:nvCxnSpPr>
          <p:spPr>
            <a:xfrm>
              <a:off x="2374200" y="4483001"/>
              <a:ext cx="4515858" cy="6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3" name="Google Shape;70;p13">
            <a:extLst>
              <a:ext uri="{FF2B5EF4-FFF2-40B4-BE49-F238E27FC236}">
                <a16:creationId xmlns:a16="http://schemas.microsoft.com/office/drawing/2014/main" id="{493020AE-05DB-D771-7E57-CD657D6E915C}"/>
              </a:ext>
            </a:extLst>
          </p:cNvPr>
          <p:cNvSpPr/>
          <p:nvPr/>
        </p:nvSpPr>
        <p:spPr>
          <a:xfrm rot="10800000" flipH="1">
            <a:off x="-16334" y="6794612"/>
            <a:ext cx="1022374" cy="977788"/>
          </a:xfrm>
          <a:prstGeom prst="halfFrame">
            <a:avLst>
              <a:gd name="adj1" fmla="val 29936"/>
              <a:gd name="adj2" fmla="val 30948"/>
            </a:avLst>
          </a:prstGeom>
          <a:solidFill>
            <a:srgbClr val="FA752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4" name="Google Shape;71;p13">
            <a:extLst>
              <a:ext uri="{FF2B5EF4-FFF2-40B4-BE49-F238E27FC236}">
                <a16:creationId xmlns:a16="http://schemas.microsoft.com/office/drawing/2014/main" id="{E20DC00D-966B-24E3-D4C6-38034D0414CE}"/>
              </a:ext>
            </a:extLst>
          </p:cNvPr>
          <p:cNvSpPr/>
          <p:nvPr/>
        </p:nvSpPr>
        <p:spPr>
          <a:xfrm rot="16200000" flipH="1">
            <a:off x="-7968" y="11145"/>
            <a:ext cx="1021976" cy="1006039"/>
          </a:xfrm>
          <a:prstGeom prst="halfFrame">
            <a:avLst>
              <a:gd name="adj1" fmla="val 29936"/>
              <a:gd name="adj2" fmla="val 28973"/>
            </a:avLst>
          </a:prstGeom>
          <a:solidFill>
            <a:srgbClr val="FA752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" name="Google Shape;71;p13">
            <a:extLst>
              <a:ext uri="{FF2B5EF4-FFF2-40B4-BE49-F238E27FC236}">
                <a16:creationId xmlns:a16="http://schemas.microsoft.com/office/drawing/2014/main" id="{272E4B80-5914-DDD4-5E67-BBBF84957F07}"/>
              </a:ext>
            </a:extLst>
          </p:cNvPr>
          <p:cNvSpPr/>
          <p:nvPr/>
        </p:nvSpPr>
        <p:spPr>
          <a:xfrm rot="5400000" flipH="1">
            <a:off x="9044392" y="6758392"/>
            <a:ext cx="1021976" cy="1006039"/>
          </a:xfrm>
          <a:prstGeom prst="halfFrame">
            <a:avLst>
              <a:gd name="adj1" fmla="val 29936"/>
              <a:gd name="adj2" fmla="val 28973"/>
            </a:avLst>
          </a:prstGeom>
          <a:solidFill>
            <a:srgbClr val="FA752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71;p13">
            <a:extLst>
              <a:ext uri="{FF2B5EF4-FFF2-40B4-BE49-F238E27FC236}">
                <a16:creationId xmlns:a16="http://schemas.microsoft.com/office/drawing/2014/main" id="{5F67B1FB-79BB-C6F8-4ADE-88DF9A6E6DF2}"/>
              </a:ext>
            </a:extLst>
          </p:cNvPr>
          <p:cNvSpPr/>
          <p:nvPr/>
        </p:nvSpPr>
        <p:spPr>
          <a:xfrm flipH="1">
            <a:off x="9036424" y="-4455"/>
            <a:ext cx="1021976" cy="1006039"/>
          </a:xfrm>
          <a:prstGeom prst="halfFrame">
            <a:avLst>
              <a:gd name="adj1" fmla="val 29936"/>
              <a:gd name="adj2" fmla="val 28973"/>
            </a:avLst>
          </a:prstGeom>
          <a:solidFill>
            <a:srgbClr val="FA752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1AE862B-3467-3EC9-C1FF-652ABDDF73F2}"/>
              </a:ext>
            </a:extLst>
          </p:cNvPr>
          <p:cNvSpPr/>
          <p:nvPr/>
        </p:nvSpPr>
        <p:spPr>
          <a:xfrm>
            <a:off x="3852123" y="921593"/>
            <a:ext cx="2354137" cy="493776"/>
          </a:xfrm>
          <a:prstGeom prst="rect">
            <a:avLst/>
          </a:prstGeom>
          <a:solidFill>
            <a:srgbClr val="3332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X" dirty="0"/>
              <a:t>Logo de la empresa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B37CDBD-A581-EE3E-4633-C741A0F8284F}"/>
              </a:ext>
            </a:extLst>
          </p:cNvPr>
          <p:cNvSpPr txBox="1"/>
          <p:nvPr/>
        </p:nvSpPr>
        <p:spPr>
          <a:xfrm>
            <a:off x="1964267" y="629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MX" dirty="0"/>
          </a:p>
        </p:txBody>
      </p:sp>
    </p:spTree>
    <p:extLst>
      <p:ext uri="{BB962C8B-B14F-4D97-AF65-F5344CB8AC3E}">
        <p14:creationId xmlns:p14="http://schemas.microsoft.com/office/powerpoint/2010/main" val="769093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79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Latha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Miriam Stephanie Pina Rico</dc:creator>
  <cp:lastModifiedBy>Miriam Stephanie Pina Rico</cp:lastModifiedBy>
  <cp:revision>4</cp:revision>
  <dcterms:created xsi:type="dcterms:W3CDTF">2024-03-27T16:25:13Z</dcterms:created>
  <dcterms:modified xsi:type="dcterms:W3CDTF">2024-03-27T22:44:27Z</dcterms:modified>
</cp:coreProperties>
</file>